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0" r:id="rId3"/>
    <p:sldId id="261" r:id="rId4"/>
    <p:sldId id="262" r:id="rId5"/>
    <p:sldId id="266" r:id="rId6"/>
    <p:sldId id="267" r:id="rId7"/>
    <p:sldId id="265" r:id="rId8"/>
    <p:sldId id="263" r:id="rId9"/>
    <p:sldId id="264" r:id="rId10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2104" y="33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2DB9B-347B-4E8F-9EAC-28460495ABF7}" type="datetimeFigureOut">
              <a:rPr lang="pt-BR" smtClean="0"/>
              <a:t>24/11/2025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3DA26-4FD4-4C81-B441-0C3FD0B991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403356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2DB9B-347B-4E8F-9EAC-28460495ABF7}" type="datetimeFigureOut">
              <a:rPr lang="pt-BR" smtClean="0"/>
              <a:t>24/11/2025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3DA26-4FD4-4C81-B441-0C3FD0B991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913053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2DB9B-347B-4E8F-9EAC-28460495ABF7}" type="datetimeFigureOut">
              <a:rPr lang="pt-BR" smtClean="0"/>
              <a:t>24/11/2025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3DA26-4FD4-4C81-B441-0C3FD0B991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28382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2DB9B-347B-4E8F-9EAC-28460495ABF7}" type="datetimeFigureOut">
              <a:rPr lang="pt-BR" smtClean="0"/>
              <a:t>24/11/2025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3DA26-4FD4-4C81-B441-0C3FD0B991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733256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2DB9B-347B-4E8F-9EAC-28460495ABF7}" type="datetimeFigureOut">
              <a:rPr lang="pt-BR" smtClean="0"/>
              <a:t>24/11/2025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3DA26-4FD4-4C81-B441-0C3FD0B991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04231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2DB9B-347B-4E8F-9EAC-28460495ABF7}" type="datetimeFigureOut">
              <a:rPr lang="pt-BR" smtClean="0"/>
              <a:t>24/11/2025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3DA26-4FD4-4C81-B441-0C3FD0B991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58303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2DB9B-347B-4E8F-9EAC-28460495ABF7}" type="datetimeFigureOut">
              <a:rPr lang="pt-BR" smtClean="0"/>
              <a:t>24/11/2025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3DA26-4FD4-4C81-B441-0C3FD0B991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372745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2DB9B-347B-4E8F-9EAC-28460495ABF7}" type="datetimeFigureOut">
              <a:rPr lang="pt-BR" smtClean="0"/>
              <a:t>24/11/2025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3DA26-4FD4-4C81-B441-0C3FD0B991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8101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2DB9B-347B-4E8F-9EAC-28460495ABF7}" type="datetimeFigureOut">
              <a:rPr lang="pt-BR" smtClean="0"/>
              <a:t>24/11/2025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3DA26-4FD4-4C81-B441-0C3FD0B991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87585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2DB9B-347B-4E8F-9EAC-28460495ABF7}" type="datetimeFigureOut">
              <a:rPr lang="pt-BR" smtClean="0"/>
              <a:t>24/11/2025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3DA26-4FD4-4C81-B441-0C3FD0B991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483811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2DB9B-347B-4E8F-9EAC-28460495ABF7}" type="datetimeFigureOut">
              <a:rPr lang="pt-BR" smtClean="0"/>
              <a:t>24/11/2025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3DA26-4FD4-4C81-B441-0C3FD0B991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73642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B2DB9B-347B-4E8F-9EAC-28460495ABF7}" type="datetimeFigureOut">
              <a:rPr lang="pt-BR" smtClean="0"/>
              <a:t>24/11/2025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43DA26-4FD4-4C81-B441-0C3FD0B991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0081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88040" y="-50142"/>
            <a:ext cx="9229095" cy="6958284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7824" y="620688"/>
            <a:ext cx="3386060" cy="4229164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4174" y="5877272"/>
            <a:ext cx="1755652" cy="594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424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5FE55B-92C1-09E4-8CF5-E02466186A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CDBE47BD-D2FE-F6B6-B09E-61B67985F3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72885" y="-892"/>
            <a:ext cx="9229095" cy="6958284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3EB7B196-6785-0F5F-E869-2CDC36DE7E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7825" y="541358"/>
            <a:ext cx="2970714" cy="689119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E9AF3D52-47FE-2F55-D3B5-87D917E0801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4174" y="5877272"/>
            <a:ext cx="1755652" cy="594361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FF08AE16-9FD1-761C-9F4C-36EB6061008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6375" t="44400" r="40400" b="29400"/>
          <a:stretch>
            <a:fillRect/>
          </a:stretch>
        </p:blipFill>
        <p:spPr>
          <a:xfrm>
            <a:off x="233772" y="1594466"/>
            <a:ext cx="8676456" cy="3848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263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343A50-FDAD-5D9C-D598-9553530A9B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A1EFB7A6-A054-3760-92ED-1703774DB7F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72885" y="-892"/>
            <a:ext cx="9229095" cy="6958284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91857CFC-73C1-E27F-E1EA-2EBF82A6BB3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7825" y="541358"/>
            <a:ext cx="2970714" cy="689119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AAB6F93E-B1EE-721E-1B56-93D51C633769}"/>
              </a:ext>
            </a:extLst>
          </p:cNvPr>
          <p:cNvSpPr txBox="1"/>
          <p:nvPr/>
        </p:nvSpPr>
        <p:spPr>
          <a:xfrm>
            <a:off x="899592" y="2564904"/>
            <a:ext cx="74168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>
              <a:latin typeface="Kozuka Gothic Pro L" pitchFamily="34" charset="-128"/>
              <a:ea typeface="Kozuka Gothic Pro L" pitchFamily="34" charset="-128"/>
            </a:endParaRPr>
          </a:p>
          <a:p>
            <a:endParaRPr lang="pt-BR" dirty="0">
              <a:latin typeface="Kozuka Gothic Pro L" pitchFamily="34" charset="-128"/>
              <a:ea typeface="Kozuka Gothic Pro L" pitchFamily="34" charset="-128"/>
            </a:endParaRPr>
          </a:p>
          <a:p>
            <a:endParaRPr lang="pt-BR" dirty="0">
              <a:latin typeface="Kozuka Gothic Pro L" pitchFamily="34" charset="-128"/>
              <a:ea typeface="Kozuka Gothic Pro L" pitchFamily="34" charset="-128"/>
            </a:endParaRPr>
          </a:p>
          <a:p>
            <a:endParaRPr lang="pt-BR" dirty="0">
              <a:latin typeface="Kozuka Gothic Pro L" pitchFamily="34" charset="-128"/>
              <a:ea typeface="Kozuka Gothic Pro L" pitchFamily="34" charset="-128"/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A1CE7463-DE1F-FA3F-EC47-9C90BAF1B04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4013" t="26201" r="15350" b="17800"/>
          <a:stretch>
            <a:fillRect/>
          </a:stretch>
        </p:blipFill>
        <p:spPr>
          <a:xfrm>
            <a:off x="116506" y="1556792"/>
            <a:ext cx="8871384" cy="460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3613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8ED0B3-3936-1EBF-D974-600D30E62A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FAA95C99-5DCB-A49B-D930-542EEA1780C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72885" y="-892"/>
            <a:ext cx="9229095" cy="6958284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9C91AC51-98EF-7FB2-DCBD-4F75A4FE589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7825" y="541358"/>
            <a:ext cx="2970714" cy="689119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4BDCAE8D-C2FE-2E48-E1C1-46571E69A752}"/>
              </a:ext>
            </a:extLst>
          </p:cNvPr>
          <p:cNvSpPr txBox="1"/>
          <p:nvPr/>
        </p:nvSpPr>
        <p:spPr>
          <a:xfrm>
            <a:off x="899592" y="2564904"/>
            <a:ext cx="74168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>
              <a:latin typeface="Kozuka Gothic Pro L" pitchFamily="34" charset="-128"/>
              <a:ea typeface="Kozuka Gothic Pro L" pitchFamily="34" charset="-128"/>
            </a:endParaRPr>
          </a:p>
          <a:p>
            <a:endParaRPr lang="pt-BR" dirty="0">
              <a:latin typeface="Kozuka Gothic Pro L" pitchFamily="34" charset="-128"/>
              <a:ea typeface="Kozuka Gothic Pro L" pitchFamily="34" charset="-128"/>
            </a:endParaRPr>
          </a:p>
          <a:p>
            <a:endParaRPr lang="pt-BR" dirty="0">
              <a:latin typeface="Kozuka Gothic Pro L" pitchFamily="34" charset="-128"/>
              <a:ea typeface="Kozuka Gothic Pro L" pitchFamily="34" charset="-128"/>
            </a:endParaRPr>
          </a:p>
          <a:p>
            <a:endParaRPr lang="pt-BR" dirty="0">
              <a:latin typeface="Kozuka Gothic Pro L" pitchFamily="34" charset="-128"/>
              <a:ea typeface="Kozuka Gothic Pro L" pitchFamily="34" charset="-128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C07DB306-9C3A-0C9B-6B47-1C114D9A724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6138" t="17799" r="20075" b="10800"/>
          <a:stretch>
            <a:fillRect/>
          </a:stretch>
        </p:blipFill>
        <p:spPr>
          <a:xfrm>
            <a:off x="104764" y="1273992"/>
            <a:ext cx="8568906" cy="5395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5392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2B3EBC-DF50-00B8-3F96-37991729BB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0B5CC000-02D8-10D3-BA02-3B531787107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72885" y="-892"/>
            <a:ext cx="9229095" cy="6958284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1A1668C2-2BBF-EE43-2A9D-6259A33AB78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7825" y="541358"/>
            <a:ext cx="2970714" cy="689119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CB8DA93D-8B2A-63A3-9C40-0850A71B1958}"/>
              </a:ext>
            </a:extLst>
          </p:cNvPr>
          <p:cNvSpPr txBox="1"/>
          <p:nvPr/>
        </p:nvSpPr>
        <p:spPr>
          <a:xfrm>
            <a:off x="899592" y="2564904"/>
            <a:ext cx="74168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>
              <a:latin typeface="Kozuka Gothic Pro L" pitchFamily="34" charset="-128"/>
              <a:ea typeface="Kozuka Gothic Pro L" pitchFamily="34" charset="-128"/>
            </a:endParaRPr>
          </a:p>
          <a:p>
            <a:endParaRPr lang="pt-BR" dirty="0">
              <a:latin typeface="Kozuka Gothic Pro L" pitchFamily="34" charset="-128"/>
              <a:ea typeface="Kozuka Gothic Pro L" pitchFamily="34" charset="-128"/>
            </a:endParaRPr>
          </a:p>
          <a:p>
            <a:endParaRPr lang="pt-BR" dirty="0">
              <a:latin typeface="Kozuka Gothic Pro L" pitchFamily="34" charset="-128"/>
              <a:ea typeface="Kozuka Gothic Pro L" pitchFamily="34" charset="-128"/>
            </a:endParaRPr>
          </a:p>
          <a:p>
            <a:endParaRPr lang="pt-BR" dirty="0">
              <a:latin typeface="Kozuka Gothic Pro L" pitchFamily="34" charset="-128"/>
              <a:ea typeface="Kozuka Gothic Pro L" pitchFamily="34" charset="-128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B47F2AAB-9EE7-6738-20C6-C0634DC88F4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5588" t="40200" r="16138" b="31800"/>
          <a:stretch>
            <a:fillRect/>
          </a:stretch>
        </p:blipFill>
        <p:spPr>
          <a:xfrm>
            <a:off x="107504" y="2492896"/>
            <a:ext cx="8946550" cy="2417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8081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B5737E-C0C2-B064-8058-048908564D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C2C44806-6A4C-8271-00C7-C9C6C497899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72885" y="-892"/>
            <a:ext cx="9229095" cy="6958284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62F2C196-2EB6-3D59-8446-D191A59E62F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7825" y="541358"/>
            <a:ext cx="2970714" cy="689119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229C2C9C-43E6-02BC-AD80-64546DD0EB33}"/>
              </a:ext>
            </a:extLst>
          </p:cNvPr>
          <p:cNvSpPr txBox="1"/>
          <p:nvPr/>
        </p:nvSpPr>
        <p:spPr>
          <a:xfrm>
            <a:off x="899592" y="2564904"/>
            <a:ext cx="74168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>
              <a:latin typeface="Kozuka Gothic Pro L" pitchFamily="34" charset="-128"/>
              <a:ea typeface="Kozuka Gothic Pro L" pitchFamily="34" charset="-128"/>
            </a:endParaRPr>
          </a:p>
          <a:p>
            <a:endParaRPr lang="pt-BR" dirty="0">
              <a:latin typeface="Kozuka Gothic Pro L" pitchFamily="34" charset="-128"/>
              <a:ea typeface="Kozuka Gothic Pro L" pitchFamily="34" charset="-128"/>
            </a:endParaRPr>
          </a:p>
          <a:p>
            <a:endParaRPr lang="pt-BR" dirty="0">
              <a:latin typeface="Kozuka Gothic Pro L" pitchFamily="34" charset="-128"/>
              <a:ea typeface="Kozuka Gothic Pro L" pitchFamily="34" charset="-128"/>
            </a:endParaRPr>
          </a:p>
          <a:p>
            <a:endParaRPr lang="pt-BR" dirty="0">
              <a:latin typeface="Kozuka Gothic Pro L" pitchFamily="34" charset="-128"/>
              <a:ea typeface="Kozuka Gothic Pro L" pitchFamily="34" charset="-128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95971A3-E2ED-8A98-DDBC-93E3C5106E6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4251" t="38800" r="18500" b="33201"/>
          <a:stretch>
            <a:fillRect/>
          </a:stretch>
        </p:blipFill>
        <p:spPr>
          <a:xfrm>
            <a:off x="35495" y="2132856"/>
            <a:ext cx="9073009" cy="302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9831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A5C49-7740-202E-62A5-736DAFF08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D5775D9B-727F-09F6-AC46-6601A292E0F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72885" y="-892"/>
            <a:ext cx="9229095" cy="6958284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35C706CE-5ECD-997D-16BD-3E91976AD5B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7825" y="541358"/>
            <a:ext cx="2970714" cy="689119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BAF096BD-AA18-38DD-3642-9E509A6C5D2C}"/>
              </a:ext>
            </a:extLst>
          </p:cNvPr>
          <p:cNvSpPr txBox="1"/>
          <p:nvPr/>
        </p:nvSpPr>
        <p:spPr>
          <a:xfrm>
            <a:off x="899592" y="2564904"/>
            <a:ext cx="74168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>
              <a:latin typeface="Kozuka Gothic Pro L" pitchFamily="34" charset="-128"/>
              <a:ea typeface="Kozuka Gothic Pro L" pitchFamily="34" charset="-128"/>
            </a:endParaRPr>
          </a:p>
          <a:p>
            <a:endParaRPr lang="pt-BR" dirty="0">
              <a:latin typeface="Kozuka Gothic Pro L" pitchFamily="34" charset="-128"/>
              <a:ea typeface="Kozuka Gothic Pro L" pitchFamily="34" charset="-128"/>
            </a:endParaRPr>
          </a:p>
          <a:p>
            <a:endParaRPr lang="pt-BR" dirty="0">
              <a:latin typeface="Kozuka Gothic Pro L" pitchFamily="34" charset="-128"/>
              <a:ea typeface="Kozuka Gothic Pro L" pitchFamily="34" charset="-128"/>
            </a:endParaRPr>
          </a:p>
          <a:p>
            <a:endParaRPr lang="pt-BR" dirty="0">
              <a:latin typeface="Kozuka Gothic Pro L" pitchFamily="34" charset="-128"/>
              <a:ea typeface="Kozuka Gothic Pro L" pitchFamily="34" charset="-128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3274E764-C66D-1262-6AD9-95D4F8A0DAD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0075" t="22001" r="16925" b="19201"/>
          <a:stretch>
            <a:fillRect/>
          </a:stretch>
        </p:blipFill>
        <p:spPr>
          <a:xfrm>
            <a:off x="35496" y="1628800"/>
            <a:ext cx="9052604" cy="4752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1679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CE71CE-AF8D-EF70-331C-7E909D7D99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58EEF3A7-3453-028E-8FCF-A569D9A658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72885" y="-892"/>
            <a:ext cx="9229095" cy="6958284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4DE80A6D-92DF-6D1B-25D8-A42205ABE3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7825" y="541358"/>
            <a:ext cx="2970714" cy="689119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F4F75C9D-1485-E0CD-B499-4571C5F9881C}"/>
              </a:ext>
            </a:extLst>
          </p:cNvPr>
          <p:cNvSpPr txBox="1"/>
          <p:nvPr/>
        </p:nvSpPr>
        <p:spPr>
          <a:xfrm>
            <a:off x="899592" y="2564904"/>
            <a:ext cx="74168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>
              <a:latin typeface="Kozuka Gothic Pro L" pitchFamily="34" charset="-128"/>
              <a:ea typeface="Kozuka Gothic Pro L" pitchFamily="34" charset="-128"/>
            </a:endParaRPr>
          </a:p>
          <a:p>
            <a:endParaRPr lang="pt-BR" dirty="0">
              <a:latin typeface="Kozuka Gothic Pro L" pitchFamily="34" charset="-128"/>
              <a:ea typeface="Kozuka Gothic Pro L" pitchFamily="34" charset="-128"/>
            </a:endParaRPr>
          </a:p>
          <a:p>
            <a:endParaRPr lang="pt-BR" dirty="0">
              <a:latin typeface="Kozuka Gothic Pro L" pitchFamily="34" charset="-128"/>
              <a:ea typeface="Kozuka Gothic Pro L" pitchFamily="34" charset="-128"/>
            </a:endParaRPr>
          </a:p>
          <a:p>
            <a:endParaRPr lang="pt-BR" dirty="0">
              <a:latin typeface="Kozuka Gothic Pro L" pitchFamily="34" charset="-128"/>
              <a:ea typeface="Kozuka Gothic Pro L" pitchFamily="34" charset="-128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C42B7089-ECAE-DBDE-582A-BD24ACA25CE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5588" t="22223" r="13775" b="22627"/>
          <a:stretch>
            <a:fillRect/>
          </a:stretch>
        </p:blipFill>
        <p:spPr>
          <a:xfrm>
            <a:off x="35496" y="1556792"/>
            <a:ext cx="9099033" cy="4608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4517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E37B86-BD33-DDFC-6557-7B281997D5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CDE36C75-F153-05AE-9FDE-1160725C3EB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72885" y="-892"/>
            <a:ext cx="9229095" cy="6958284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E202653A-9493-C35E-36A4-3C500FE7BF0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7825" y="541358"/>
            <a:ext cx="2970714" cy="689119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6492CD6D-F139-9AE8-B36F-9D2C610B8B13}"/>
              </a:ext>
            </a:extLst>
          </p:cNvPr>
          <p:cNvSpPr txBox="1"/>
          <p:nvPr/>
        </p:nvSpPr>
        <p:spPr>
          <a:xfrm>
            <a:off x="899592" y="2564904"/>
            <a:ext cx="74168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>
              <a:latin typeface="Kozuka Gothic Pro L" pitchFamily="34" charset="-128"/>
              <a:ea typeface="Kozuka Gothic Pro L" pitchFamily="34" charset="-128"/>
            </a:endParaRPr>
          </a:p>
          <a:p>
            <a:endParaRPr lang="pt-BR" dirty="0">
              <a:latin typeface="Kozuka Gothic Pro L" pitchFamily="34" charset="-128"/>
              <a:ea typeface="Kozuka Gothic Pro L" pitchFamily="34" charset="-128"/>
            </a:endParaRPr>
          </a:p>
          <a:p>
            <a:endParaRPr lang="pt-BR" dirty="0">
              <a:latin typeface="Kozuka Gothic Pro L" pitchFamily="34" charset="-128"/>
              <a:ea typeface="Kozuka Gothic Pro L" pitchFamily="34" charset="-128"/>
            </a:endParaRPr>
          </a:p>
          <a:p>
            <a:endParaRPr lang="pt-BR" dirty="0">
              <a:latin typeface="Kozuka Gothic Pro L" pitchFamily="34" charset="-128"/>
              <a:ea typeface="Kozuka Gothic Pro L" pitchFamily="34" charset="-128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9ABF9DB-BCC4-77DD-7A92-41A3FA3F1F0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5588" t="23401" r="16138" b="15000"/>
          <a:stretch>
            <a:fillRect/>
          </a:stretch>
        </p:blipFill>
        <p:spPr>
          <a:xfrm>
            <a:off x="200787" y="1484784"/>
            <a:ext cx="8814434" cy="5241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71484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381</TotalTime>
  <Words>0</Words>
  <Application>Microsoft Office PowerPoint</Application>
  <PresentationFormat>Apresentação na tela (4:3)</PresentationFormat>
  <Paragraphs>14</Paragraphs>
  <Slides>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3" baseType="lpstr">
      <vt:lpstr>Arial</vt:lpstr>
      <vt:lpstr>Calibri</vt:lpstr>
      <vt:lpstr>Kozuka Gothic Pro L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Fundação Dr Amaral Carvalho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HERMES WILLIAM FURLANETO</dc:creator>
  <cp:lastModifiedBy>Femerj</cp:lastModifiedBy>
  <cp:revision>10</cp:revision>
  <cp:lastPrinted>2025-11-24T15:02:42Z</cp:lastPrinted>
  <dcterms:created xsi:type="dcterms:W3CDTF">2024-10-25T15:36:04Z</dcterms:created>
  <dcterms:modified xsi:type="dcterms:W3CDTF">2025-11-24T20:44:46Z</dcterms:modified>
</cp:coreProperties>
</file>